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7AA"/>
    <a:srgbClr val="DF8010"/>
    <a:srgbClr val="F6CC11"/>
    <a:srgbClr val="C0C1CB"/>
    <a:srgbClr val="CEFDFD"/>
    <a:srgbClr val="FBFBFB"/>
    <a:srgbClr val="CCFFCC"/>
    <a:srgbClr val="99FFCC"/>
    <a:srgbClr val="FCF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0C016-DE01-47EE-8E2F-004B8A49FC7F}" v="7" dt="2024-05-03T05:40:16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>
        <p:scale>
          <a:sx n="41" d="100"/>
          <a:sy n="41" d="100"/>
        </p:scale>
        <p:origin x="2132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ESH BHUYAN" userId="c2c23fcc2ba9d2a3" providerId="LiveId" clId="{4AC0C016-DE01-47EE-8E2F-004B8A49FC7F}"/>
    <pc:docChg chg="undo redo custSel addSld delSld modSld">
      <pc:chgData name="AMRESH BHUYAN" userId="c2c23fcc2ba9d2a3" providerId="LiveId" clId="{4AC0C016-DE01-47EE-8E2F-004B8A49FC7F}" dt="2024-05-03T05:40:31.674" v="314" actId="255"/>
      <pc:docMkLst>
        <pc:docMk/>
      </pc:docMkLst>
      <pc:sldChg chg="modSp mod">
        <pc:chgData name="AMRESH BHUYAN" userId="c2c23fcc2ba9d2a3" providerId="LiveId" clId="{4AC0C016-DE01-47EE-8E2F-004B8A49FC7F}" dt="2024-05-03T05:14:37.788" v="8" actId="20577"/>
        <pc:sldMkLst>
          <pc:docMk/>
          <pc:sldMk cId="654637648" sldId="256"/>
        </pc:sldMkLst>
        <pc:spChg chg="mod">
          <ac:chgData name="AMRESH BHUYAN" userId="c2c23fcc2ba9d2a3" providerId="LiveId" clId="{4AC0C016-DE01-47EE-8E2F-004B8A49FC7F}" dt="2024-05-03T05:14:37.788" v="8" actId="20577"/>
          <ac:spMkLst>
            <pc:docMk/>
            <pc:sldMk cId="654637648" sldId="256"/>
            <ac:spMk id="19" creationId="{4668450B-9BF4-2E40-59D5-BB8F5092CE79}"/>
          </ac:spMkLst>
        </pc:spChg>
        <pc:picChg chg="mod">
          <ac:chgData name="AMRESH BHUYAN" userId="c2c23fcc2ba9d2a3" providerId="LiveId" clId="{4AC0C016-DE01-47EE-8E2F-004B8A49FC7F}" dt="2024-05-03T05:14:28.286" v="6" actId="1076"/>
          <ac:picMkLst>
            <pc:docMk/>
            <pc:sldMk cId="654637648" sldId="256"/>
            <ac:picMk id="9" creationId="{715EE930-193E-9C4B-704D-75AA572073DD}"/>
          </ac:picMkLst>
        </pc:picChg>
      </pc:sldChg>
      <pc:sldChg chg="new del">
        <pc:chgData name="AMRESH BHUYAN" userId="c2c23fcc2ba9d2a3" providerId="LiveId" clId="{4AC0C016-DE01-47EE-8E2F-004B8A49FC7F}" dt="2024-05-03T05:14:27.458" v="5" actId="680"/>
        <pc:sldMkLst>
          <pc:docMk/>
          <pc:sldMk cId="1175325023" sldId="257"/>
        </pc:sldMkLst>
      </pc:sldChg>
      <pc:sldChg chg="addSp delSp modSp new mod">
        <pc:chgData name="AMRESH BHUYAN" userId="c2c23fcc2ba9d2a3" providerId="LiveId" clId="{4AC0C016-DE01-47EE-8E2F-004B8A49FC7F}" dt="2024-05-03T05:40:31.674" v="314" actId="255"/>
        <pc:sldMkLst>
          <pc:docMk/>
          <pc:sldMk cId="1735643320" sldId="257"/>
        </pc:sldMkLst>
        <pc:spChg chg="del">
          <ac:chgData name="AMRESH BHUYAN" userId="c2c23fcc2ba9d2a3" providerId="LiveId" clId="{4AC0C016-DE01-47EE-8E2F-004B8A49FC7F}" dt="2024-05-03T05:15:00.063" v="10" actId="21"/>
          <ac:spMkLst>
            <pc:docMk/>
            <pc:sldMk cId="1735643320" sldId="257"/>
            <ac:spMk id="2" creationId="{99560C97-40CB-8237-AF9B-AECE17251FDA}"/>
          </ac:spMkLst>
        </pc:spChg>
        <pc:spChg chg="add mod">
          <ac:chgData name="AMRESH BHUYAN" userId="c2c23fcc2ba9d2a3" providerId="LiveId" clId="{4AC0C016-DE01-47EE-8E2F-004B8A49FC7F}" dt="2024-05-03T05:17:28.578" v="25" actId="208"/>
          <ac:spMkLst>
            <pc:docMk/>
            <pc:sldMk cId="1735643320" sldId="257"/>
            <ac:spMk id="4" creationId="{48879F9B-CAF2-62B2-C9BD-38B94A6B4D53}"/>
          </ac:spMkLst>
        </pc:spChg>
        <pc:spChg chg="add mod">
          <ac:chgData name="AMRESH BHUYAN" userId="c2c23fcc2ba9d2a3" providerId="LiveId" clId="{4AC0C016-DE01-47EE-8E2F-004B8A49FC7F}" dt="2024-05-03T05:40:31.674" v="314" actId="255"/>
          <ac:spMkLst>
            <pc:docMk/>
            <pc:sldMk cId="1735643320" sldId="257"/>
            <ac:spMk id="9" creationId="{77B6707C-54D4-A5E9-F445-5F499DE7B340}"/>
          </ac:spMkLst>
        </pc:spChg>
        <pc:graphicFrameChg chg="add del mod modGraphic">
          <ac:chgData name="AMRESH BHUYAN" userId="c2c23fcc2ba9d2a3" providerId="LiveId" clId="{4AC0C016-DE01-47EE-8E2F-004B8A49FC7F}" dt="2024-05-03T05:16:21.097" v="15" actId="21"/>
          <ac:graphicFrameMkLst>
            <pc:docMk/>
            <pc:sldMk cId="1735643320" sldId="257"/>
            <ac:graphicFrameMk id="3" creationId="{5BD67EEC-B14F-610E-4C80-EE44F1E64EEB}"/>
          </ac:graphicFrameMkLst>
        </pc:graphicFrameChg>
        <pc:graphicFrameChg chg="add mod modGraphic">
          <ac:chgData name="AMRESH BHUYAN" userId="c2c23fcc2ba9d2a3" providerId="LiveId" clId="{4AC0C016-DE01-47EE-8E2F-004B8A49FC7F}" dt="2024-05-03T05:33:43.600" v="242" actId="14100"/>
          <ac:graphicFrameMkLst>
            <pc:docMk/>
            <pc:sldMk cId="1735643320" sldId="257"/>
            <ac:graphicFrameMk id="5" creationId="{AAD9ED06-E8A2-EA80-CE0F-0E47F79585DF}"/>
          </ac:graphicFrameMkLst>
        </pc:graphicFrameChg>
        <pc:graphicFrameChg chg="add mod modGraphic">
          <ac:chgData name="AMRESH BHUYAN" userId="c2c23fcc2ba9d2a3" providerId="LiveId" clId="{4AC0C016-DE01-47EE-8E2F-004B8A49FC7F}" dt="2024-05-03T05:34:21.861" v="251" actId="14100"/>
          <ac:graphicFrameMkLst>
            <pc:docMk/>
            <pc:sldMk cId="1735643320" sldId="257"/>
            <ac:graphicFrameMk id="6" creationId="{3C024F3E-8D3A-B0FD-E49A-9F98A7E3F1A2}"/>
          </ac:graphicFrameMkLst>
        </pc:graphicFrameChg>
        <pc:graphicFrameChg chg="add del mod modGraphic">
          <ac:chgData name="AMRESH BHUYAN" userId="c2c23fcc2ba9d2a3" providerId="LiveId" clId="{4AC0C016-DE01-47EE-8E2F-004B8A49FC7F}" dt="2024-05-03T05:32:53.072" v="235" actId="3680"/>
          <ac:graphicFrameMkLst>
            <pc:docMk/>
            <pc:sldMk cId="1735643320" sldId="257"/>
            <ac:graphicFrameMk id="7" creationId="{290DA519-27E1-3024-C77C-D83D0CE58A06}"/>
          </ac:graphicFrameMkLst>
        </pc:graphicFrameChg>
        <pc:graphicFrameChg chg="add mod modGraphic">
          <ac:chgData name="AMRESH BHUYAN" userId="c2c23fcc2ba9d2a3" providerId="LiveId" clId="{4AC0C016-DE01-47EE-8E2F-004B8A49FC7F}" dt="2024-05-03T05:39:31.732" v="304" actId="14734"/>
          <ac:graphicFrameMkLst>
            <pc:docMk/>
            <pc:sldMk cId="1735643320" sldId="257"/>
            <ac:graphicFrameMk id="8" creationId="{32F0AC9C-B26C-35E4-F516-DE2B003419F6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832" y="2091269"/>
            <a:ext cx="4965726" cy="480939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832" y="6900660"/>
            <a:ext cx="4965726" cy="1244273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2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6934181"/>
            <a:ext cx="4965725" cy="81862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832" y="990600"/>
            <a:ext cx="4965726" cy="525874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7752803"/>
            <a:ext cx="4965725" cy="713140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47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2" y="2091267"/>
            <a:ext cx="4965726" cy="2861733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5283200"/>
            <a:ext cx="4965726" cy="3412067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8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057" y="2091267"/>
            <a:ext cx="4500787" cy="335598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086133" y="5447252"/>
            <a:ext cx="4095869" cy="49425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6284282"/>
            <a:ext cx="4965726" cy="2421467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05423" y="1402922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9768" y="3775471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52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4512735"/>
            <a:ext cx="4965727" cy="238792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900661"/>
            <a:ext cx="4965726" cy="12428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862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126" y="2861734"/>
            <a:ext cx="16580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7106" y="3852334"/>
            <a:ext cx="1647063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5128" y="2861734"/>
            <a:ext cx="1652066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179190" y="3852334"/>
            <a:ext cx="1658003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2861734"/>
            <a:ext cx="16497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08688" y="3852334"/>
            <a:ext cx="1649744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96501" y="3081867"/>
            <a:ext cx="0" cy="572346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7273" y="3081867"/>
            <a:ext cx="0" cy="572994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50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106" y="6140260"/>
            <a:ext cx="1654209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67106" y="3191934"/>
            <a:ext cx="1654209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67106" y="6972640"/>
            <a:ext cx="1654209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8344" y="6140260"/>
            <a:ext cx="1648850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188343" y="3191934"/>
            <a:ext cx="1648850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187582" y="6972639"/>
            <a:ext cx="1651034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6140260"/>
            <a:ext cx="16497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08687" y="3191934"/>
            <a:ext cx="1649744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08619" y="6972636"/>
            <a:ext cx="1651928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6501" y="3081867"/>
            <a:ext cx="0" cy="572346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17273" y="3081867"/>
            <a:ext cx="0" cy="572994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056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058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72337" y="621421"/>
            <a:ext cx="986095" cy="841551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106" y="1116852"/>
            <a:ext cx="4176609" cy="79200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9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32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4133616"/>
            <a:ext cx="4965725" cy="276704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900661"/>
            <a:ext cx="4965726" cy="12428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74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775" y="2976388"/>
            <a:ext cx="2473585" cy="60605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1482" y="2969913"/>
            <a:ext cx="2473586" cy="606702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45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751667"/>
            <a:ext cx="247358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75" y="3632200"/>
            <a:ext cx="2473585" cy="54047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1482" y="2751667"/>
            <a:ext cx="2473585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1482" y="3632200"/>
            <a:ext cx="2473585" cy="54047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4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43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33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2091267"/>
            <a:ext cx="1913597" cy="2091267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048" y="2091267"/>
            <a:ext cx="2923510" cy="6604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4520073"/>
            <a:ext cx="1913597" cy="418253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53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2" y="2678277"/>
            <a:ext cx="2865506" cy="2274723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0138" y="1651000"/>
            <a:ext cx="1800694" cy="660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5283200"/>
            <a:ext cx="2861046" cy="1981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58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724574" y="2421467"/>
            <a:ext cx="2114550" cy="40724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267374" y="-660400"/>
            <a:ext cx="1200150" cy="2311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4724574" y="8805333"/>
            <a:ext cx="742950" cy="14308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15491" y="3852333"/>
            <a:ext cx="3143250" cy="60536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629841" y="4182533"/>
            <a:ext cx="1771650" cy="34120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5809233" y="0"/>
            <a:ext cx="514350" cy="1588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3533" y="653926"/>
            <a:ext cx="5291535" cy="2022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965337"/>
            <a:ext cx="5033741" cy="606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277284" y="2720954"/>
            <a:ext cx="1430865" cy="1714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B5DE05F-B6CC-48C2-8EBD-1A76C44CF4C8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3334795" y="4793154"/>
            <a:ext cx="5575259" cy="1714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824824" y="427175"/>
            <a:ext cx="471610" cy="11088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5A834-9393-4DA8-BEA2-4E79179C1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8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342905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80" indent="-257180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22" indent="-214316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65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70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76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82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87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93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98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1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7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23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9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3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4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46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ython-programming-language-png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omputer Mouse">
                <a:extLst>
                  <a:ext uri="{FF2B5EF4-FFF2-40B4-BE49-F238E27FC236}">
                    <a16:creationId xmlns:a16="http://schemas.microsoft.com/office/drawing/2014/main" id="{B16CF893-5F8C-5E0E-6AD3-F12BB7BC57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0811641"/>
                  </p:ext>
                </p:extLst>
              </p:nvPr>
            </p:nvGraphicFramePr>
            <p:xfrm>
              <a:off x="0" y="1552274"/>
              <a:ext cx="1458044" cy="2024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044" cy="2024210"/>
                    </a:xfrm>
                    <a:prstGeom prst="rect">
                      <a:avLst/>
                    </a:prstGeom>
                  </am3d:spPr>
                  <am3d:camera>
                    <am3d:pos x="0" y="0" z="550747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6396" d="1000000"/>
                    <am3d:preTrans dx="0" dy="-14016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20456" ay="1399980" az="4574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68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omputer Mouse">
                <a:extLst>
                  <a:ext uri="{FF2B5EF4-FFF2-40B4-BE49-F238E27FC236}">
                    <a16:creationId xmlns:a16="http://schemas.microsoft.com/office/drawing/2014/main" id="{B16CF893-5F8C-5E0E-6AD3-F12BB7BC5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552274"/>
                <a:ext cx="1458044" cy="202421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15EE930-193E-9C4B-704D-75AA57207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36"/>
            <a:ext cx="2560837" cy="229839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Keyboard">
                <a:extLst>
                  <a:ext uri="{FF2B5EF4-FFF2-40B4-BE49-F238E27FC236}">
                    <a16:creationId xmlns:a16="http://schemas.microsoft.com/office/drawing/2014/main" id="{D3F69766-0236-8A5E-30A2-03AE3982E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728150"/>
                  </p:ext>
                </p:extLst>
              </p:nvPr>
            </p:nvGraphicFramePr>
            <p:xfrm>
              <a:off x="1009488" y="1704775"/>
              <a:ext cx="3307746" cy="178057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07746" cy="1780571"/>
                    </a:xfrm>
                    <a:prstGeom prst="rect">
                      <a:avLst/>
                    </a:prstGeom>
                  </am3d:spPr>
                  <am3d:camera>
                    <am3d:pos x="0" y="0" z="507314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0159" d="1000000"/>
                    <am3d:preTrans dx="2" dy="-1531095" dz="714713"/>
                    <am3d:scale>
                      <am3d:sx n="1000000" d="1000000"/>
                      <am3d:sy n="1000000" d="1000000"/>
                      <am3d:sz n="1000000" d="1000000"/>
                    </am3d:scale>
                    <am3d:rot ax="1733242" ay="1937001" az="9851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342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Keyboard">
                <a:extLst>
                  <a:ext uri="{FF2B5EF4-FFF2-40B4-BE49-F238E27FC236}">
                    <a16:creationId xmlns:a16="http://schemas.microsoft.com/office/drawing/2014/main" id="{D3F69766-0236-8A5E-30A2-03AE3982E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9488" y="1704775"/>
                <a:ext cx="3307746" cy="178057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8283E6B-2E95-0FE9-A7BC-2181C60EB352}"/>
              </a:ext>
            </a:extLst>
          </p:cNvPr>
          <p:cNvSpPr/>
          <p:nvPr/>
        </p:nvSpPr>
        <p:spPr>
          <a:xfrm>
            <a:off x="173255" y="3705725"/>
            <a:ext cx="6487427" cy="6025415"/>
          </a:xfrm>
          <a:prstGeom prst="rect">
            <a:avLst/>
          </a:prstGeom>
          <a:solidFill>
            <a:srgbClr val="FBFBFB"/>
          </a:solidFill>
          <a:ln>
            <a:solidFill>
              <a:schemeClr val="bg1"/>
            </a:solidFill>
          </a:ln>
          <a:effectLst>
            <a:glow rad="228600">
              <a:srgbClr val="CEFDFD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F93A1-7C5A-3CCD-F07A-4CFEF9857AE6}"/>
              </a:ext>
            </a:extLst>
          </p:cNvPr>
          <p:cNvSpPr/>
          <p:nvPr/>
        </p:nvSpPr>
        <p:spPr>
          <a:xfrm>
            <a:off x="3240482" y="4491335"/>
            <a:ext cx="377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rgbClr val="DF801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sz="5400" b="0" cap="none" spc="0" dirty="0">
              <a:ln w="0">
                <a:solidFill>
                  <a:srgbClr val="DF801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3CB3C0-F436-8367-31CE-2D80B84BA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144264" y="3655571"/>
            <a:ext cx="2705101" cy="1464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E4DACC-A2E8-57F1-90DD-02E03CCA5127}"/>
              </a:ext>
            </a:extLst>
          </p:cNvPr>
          <p:cNvSpPr txBox="1"/>
          <p:nvPr/>
        </p:nvSpPr>
        <p:spPr>
          <a:xfrm>
            <a:off x="1968285" y="3745737"/>
            <a:ext cx="4716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B77AA"/>
                </a:solidFill>
                <a:latin typeface="Arial Rounded MT Bold" panose="020F0704030504030204" pitchFamily="34" charset="0"/>
              </a:rPr>
              <a:t>Data Communication and Computer Networks</a:t>
            </a:r>
            <a:endParaRPr lang="en-IN" sz="2400" dirty="0">
              <a:solidFill>
                <a:srgbClr val="3B77A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8450B-9BF4-2E40-59D5-BB8F5092CE79}"/>
              </a:ext>
            </a:extLst>
          </p:cNvPr>
          <p:cNvSpPr txBox="1"/>
          <p:nvPr/>
        </p:nvSpPr>
        <p:spPr>
          <a:xfrm>
            <a:off x="325464" y="7118049"/>
            <a:ext cx="60753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B77AA"/>
                </a:solidFill>
                <a:latin typeface="Bookman Old Style" panose="02050604050505020204" pitchFamily="18" charset="0"/>
              </a:rPr>
              <a:t>Name</a:t>
            </a:r>
            <a:r>
              <a:rPr lang="en-US" sz="2800" dirty="0">
                <a:solidFill>
                  <a:srgbClr val="DF8010"/>
                </a:solidFill>
                <a:latin typeface="Bookman Old Style" panose="02050604050505020204" pitchFamily="18" charset="0"/>
              </a:rPr>
              <a:t>       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: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Amresh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 Bhuyan</a:t>
            </a:r>
          </a:p>
          <a:p>
            <a:r>
              <a:rPr lang="en-US" sz="2800" dirty="0">
                <a:solidFill>
                  <a:srgbClr val="3B77AA"/>
                </a:solidFill>
                <a:latin typeface="Bookman Old Style" panose="02050604050505020204" pitchFamily="18" charset="0"/>
              </a:rPr>
              <a:t>Roll no     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: 22BTCSE06</a:t>
            </a:r>
          </a:p>
          <a:p>
            <a:r>
              <a:rPr lang="en-US" sz="2800" dirty="0">
                <a:solidFill>
                  <a:srgbClr val="3B77AA"/>
                </a:solidFill>
                <a:latin typeface="Bookman Old Style" panose="02050604050505020204" pitchFamily="18" charset="0"/>
              </a:rPr>
              <a:t>Section</a:t>
            </a:r>
            <a:r>
              <a:rPr lang="en-US" sz="2800" dirty="0">
                <a:solidFill>
                  <a:srgbClr val="DF8010"/>
                </a:solidFill>
                <a:latin typeface="Bookman Old Style" panose="02050604050505020204" pitchFamily="18" charset="0"/>
              </a:rPr>
              <a:t>     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: B</a:t>
            </a:r>
          </a:p>
          <a:p>
            <a:r>
              <a:rPr lang="en-US" sz="2800" dirty="0">
                <a:solidFill>
                  <a:srgbClr val="3B77AA"/>
                </a:solidFill>
                <a:latin typeface="Bookman Old Style" panose="02050604050505020204" pitchFamily="18" charset="0"/>
              </a:rPr>
              <a:t>Semester</a:t>
            </a:r>
            <a:r>
              <a:rPr lang="en-US" sz="2800" dirty="0">
                <a:solidFill>
                  <a:srgbClr val="DF8010"/>
                </a:solidFill>
                <a:latin typeface="Bookman Old Style" panose="02050604050505020204" pitchFamily="18" charset="0"/>
              </a:rPr>
              <a:t>  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: VI</a:t>
            </a:r>
            <a:endParaRPr lang="en-IN" sz="2800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rgbClr val="DF801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C6105C-73EE-2C4C-99E9-93D554D6C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7508" y="-152168"/>
            <a:ext cx="2049041" cy="2154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38BC6B-96CF-0690-30D2-4BF01A963B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434" y="1771830"/>
            <a:ext cx="1444877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3B346-55E4-82C5-01E6-11813F2D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57" y="14187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D0078-FCE9-999E-F9F8-3A7D3324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17" y="3386570"/>
            <a:ext cx="7005234" cy="921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05FCC-CC07-968E-8C60-03933C691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57" y="7285561"/>
            <a:ext cx="4974767" cy="2030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E654EE-9506-E1F9-5A7D-608C9D56937C}"/>
              </a:ext>
            </a:extLst>
          </p:cNvPr>
          <p:cNvSpPr/>
          <p:nvPr/>
        </p:nvSpPr>
        <p:spPr>
          <a:xfrm>
            <a:off x="-697424" y="2269643"/>
            <a:ext cx="42930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</a:rPr>
              <a:t>SUIIT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52EFA-67C9-9FD7-2E67-34861257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1" y="4539393"/>
            <a:ext cx="2706859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9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879F9B-CAF2-62B2-C9BD-38B94A6B4D53}"/>
              </a:ext>
            </a:extLst>
          </p:cNvPr>
          <p:cNvSpPr/>
          <p:nvPr/>
        </p:nvSpPr>
        <p:spPr>
          <a:xfrm>
            <a:off x="546100" y="1879600"/>
            <a:ext cx="5803900" cy="7454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D9ED06-E8A2-EA80-CE0F-0E47F795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756757"/>
              </p:ext>
            </p:extLst>
          </p:nvPr>
        </p:nvGraphicFramePr>
        <p:xfrm>
          <a:off x="546100" y="1879600"/>
          <a:ext cx="5765802" cy="464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68378150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910356061"/>
                    </a:ext>
                  </a:extLst>
                </a:gridCol>
                <a:gridCol w="1282701">
                  <a:extLst>
                    <a:ext uri="{9D8B030D-6E8A-4147-A177-3AD203B41FA5}">
                      <a16:colId xmlns:a16="http://schemas.microsoft.com/office/drawing/2014/main" val="1252024936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73970957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593005117"/>
                    </a:ext>
                  </a:extLst>
                </a:gridCol>
                <a:gridCol w="1079502">
                  <a:extLst>
                    <a:ext uri="{9D8B030D-6E8A-4147-A177-3AD203B41FA5}">
                      <a16:colId xmlns:a16="http://schemas.microsoft.com/office/drawing/2014/main" val="780373598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r>
                        <a:rPr lang="en-US" dirty="0"/>
                        <a:t>SL.</a:t>
                      </a:r>
                    </a:p>
                    <a:p>
                      <a:pPr algn="ctr"/>
                      <a:r>
                        <a:rPr lang="en-US" dirty="0"/>
                        <a:t>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10" dirty="0"/>
                        <a:t>Assignment No</a:t>
                      </a:r>
                      <a:endParaRPr lang="en-IN" sz="131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of</a:t>
                      </a:r>
                    </a:p>
                    <a:p>
                      <a:pPr algn="ctr"/>
                      <a:r>
                        <a:rPr lang="en-US" dirty="0"/>
                        <a:t>Practical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of</a:t>
                      </a:r>
                    </a:p>
                    <a:p>
                      <a:pPr algn="ctr"/>
                      <a:r>
                        <a:rPr lang="en-US" dirty="0"/>
                        <a:t>Submission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Page No.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Remarks &amp;</a:t>
                      </a:r>
                    </a:p>
                    <a:p>
                      <a:pPr algn="ctr"/>
                      <a:r>
                        <a:rPr lang="en-US" dirty="0"/>
                        <a:t>Signature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448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18139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62206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8036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1261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502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6297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9844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024F3E-8D3A-B0FD-E49A-9F98A7E3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00445"/>
              </p:ext>
            </p:extLst>
          </p:nvPr>
        </p:nvGraphicFramePr>
        <p:xfrm>
          <a:off x="546100" y="6527800"/>
          <a:ext cx="5765802" cy="226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23173220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63861831"/>
                    </a:ext>
                  </a:extLst>
                </a:gridCol>
                <a:gridCol w="1282701">
                  <a:extLst>
                    <a:ext uri="{9D8B030D-6E8A-4147-A177-3AD203B41FA5}">
                      <a16:colId xmlns:a16="http://schemas.microsoft.com/office/drawing/2014/main" val="3000403120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75091323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06206989"/>
                    </a:ext>
                  </a:extLst>
                </a:gridCol>
                <a:gridCol w="1079502">
                  <a:extLst>
                    <a:ext uri="{9D8B030D-6E8A-4147-A177-3AD203B41FA5}">
                      <a16:colId xmlns:a16="http://schemas.microsoft.com/office/drawing/2014/main" val="2604761161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02387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419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537249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1172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F0AC9C-B26C-35E4-F516-DE2B00341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36747"/>
              </p:ext>
            </p:extLst>
          </p:nvPr>
        </p:nvGraphicFramePr>
        <p:xfrm>
          <a:off x="546098" y="8788400"/>
          <a:ext cx="5765802" cy="5461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82602">
                  <a:extLst>
                    <a:ext uri="{9D8B030D-6E8A-4147-A177-3AD203B41FA5}">
                      <a16:colId xmlns:a16="http://schemas.microsoft.com/office/drawing/2014/main" val="343653450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18005140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842465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4122329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17946271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901845370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606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B6707C-54D4-A5E9-F445-5F499DE7B340}"/>
              </a:ext>
            </a:extLst>
          </p:cNvPr>
          <p:cNvSpPr txBox="1"/>
          <p:nvPr/>
        </p:nvSpPr>
        <p:spPr>
          <a:xfrm>
            <a:off x="1295400" y="660400"/>
            <a:ext cx="420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skerville Old Face" panose="02020602080505020303" pitchFamily="18" charset="0"/>
              </a:rPr>
              <a:t>INDEX</a:t>
            </a:r>
            <a:endParaRPr lang="en-IN" sz="5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58546-6EC4-439C-924E-CC51A744B5CE}"/>
              </a:ext>
            </a:extLst>
          </p:cNvPr>
          <p:cNvSpPr/>
          <p:nvPr/>
        </p:nvSpPr>
        <p:spPr>
          <a:xfrm>
            <a:off x="1067617" y="4491335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Assignment:1</a:t>
            </a:r>
            <a:endParaRPr lang="en-US" sz="5400" b="1" cap="none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271C3-8A48-B7E7-6B85-FE68D415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18598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D20DA3-938D-003E-8D32-A761ABDD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" y="5395872"/>
            <a:ext cx="2706859" cy="1463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FCB53-91F5-A750-49FD-D2E32CFB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1" y="7457410"/>
            <a:ext cx="5486876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2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D68F-3F52-BBA8-F338-199728F3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02015-49A8-A8F4-267A-72E06EFF2F66}"/>
              </a:ext>
            </a:extLst>
          </p:cNvPr>
          <p:cNvSpPr/>
          <p:nvPr/>
        </p:nvSpPr>
        <p:spPr>
          <a:xfrm>
            <a:off x="1067617" y="4491335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Assignment:2</a:t>
            </a:r>
            <a:endParaRPr lang="en-US" sz="5400" b="1" cap="none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0A6CD-C17C-F9E5-8433-8BAF24FE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18598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C505F-495E-BC93-4399-71390DC1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" y="5395872"/>
            <a:ext cx="2706859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EE986-227F-6539-F968-075343D8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1" y="7457410"/>
            <a:ext cx="5486876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15662-1DC0-2BD9-2A38-C960B22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C010EA-05FC-2AD1-0B69-3A8F02E25437}"/>
              </a:ext>
            </a:extLst>
          </p:cNvPr>
          <p:cNvSpPr/>
          <p:nvPr/>
        </p:nvSpPr>
        <p:spPr>
          <a:xfrm>
            <a:off x="1067617" y="4491335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Assignment:3</a:t>
            </a:r>
            <a:endParaRPr lang="en-US" sz="5400" b="1" cap="none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FFB66-03F0-1889-4DF5-E67E7919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18598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69D62-4302-B14A-B8E5-A0ACB07D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" y="5395872"/>
            <a:ext cx="2706859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C27D7-40BA-6970-1896-3FFA8288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9" y="7457410"/>
            <a:ext cx="5486876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DAC83-5D20-87AA-322E-E2DADC1E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1052B4-F802-88A4-CE70-6ABBED55FE45}"/>
              </a:ext>
            </a:extLst>
          </p:cNvPr>
          <p:cNvSpPr/>
          <p:nvPr/>
        </p:nvSpPr>
        <p:spPr>
          <a:xfrm>
            <a:off x="1067617" y="4491335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Assignment:4</a:t>
            </a:r>
            <a:endParaRPr lang="en-US" sz="5400" b="1" cap="none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178C-7099-7EF7-A8D5-8D9DE4DC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18598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DC442D-D2E9-A66C-58B2-71DB64A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" y="5395872"/>
            <a:ext cx="2706859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08B54-A529-F35D-6CF5-E7FACC215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1" y="7457410"/>
            <a:ext cx="5486876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5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A9862-73A1-9D02-02F6-318B7C111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D7FD4A-40E3-CC97-EA2A-EE206F13EC62}"/>
              </a:ext>
            </a:extLst>
          </p:cNvPr>
          <p:cNvSpPr/>
          <p:nvPr/>
        </p:nvSpPr>
        <p:spPr>
          <a:xfrm>
            <a:off x="1067617" y="4491335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Assignment:5</a:t>
            </a:r>
            <a:endParaRPr lang="en-US" sz="5400" b="1" cap="none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D93B2-F019-6230-29CF-16A1FA8E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18598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B9F6F-EC92-6483-F355-C8F5C390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" y="5395872"/>
            <a:ext cx="2706859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EC7D8-AB28-E18F-277B-9F508F217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9" y="7457410"/>
            <a:ext cx="5486876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6DD22-F150-D0F7-036B-6BFFE0438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4B6812-C6A9-D9D9-6BE8-5C42B0375B2F}"/>
              </a:ext>
            </a:extLst>
          </p:cNvPr>
          <p:cNvSpPr/>
          <p:nvPr/>
        </p:nvSpPr>
        <p:spPr>
          <a:xfrm>
            <a:off x="1067617" y="4491335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Assignment:6</a:t>
            </a:r>
            <a:endParaRPr lang="en-US" sz="5400" b="1" cap="none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A06EB-7914-5652-8EC9-8ED8F742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185980"/>
            <a:ext cx="2054530" cy="215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00D325-2441-4EC7-2154-AD6CD9FB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" y="5395872"/>
            <a:ext cx="2706859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135EB-F338-DE52-5C9C-04F438DB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9" y="7457410"/>
            <a:ext cx="5486876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53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</TotalTime>
  <Words>70</Words>
  <Application>Microsoft Office PowerPoint</Application>
  <PresentationFormat>A4 Paper (210x297 mm)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Rounded MT Bold</vt:lpstr>
      <vt:lpstr>Baskerville Old Face</vt:lpstr>
      <vt:lpstr>Bookman Old Style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AMRESH BHUYAN</dc:creator>
  <cp:lastModifiedBy>AMRESH BHUYAN</cp:lastModifiedBy>
  <cp:revision>3</cp:revision>
  <dcterms:created xsi:type="dcterms:W3CDTF">2024-05-03T04:06:04Z</dcterms:created>
  <dcterms:modified xsi:type="dcterms:W3CDTF">2025-01-20T19:30:00Z</dcterms:modified>
</cp:coreProperties>
</file>